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6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E5E6-061D-4EAB-8311-4D28DD23AA64}" type="datetimeFigureOut">
              <a:rPr lang="ru-RU" smtClean="0"/>
              <a:t>24.11.2018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95CE-F2BB-4B4F-86F5-47A15DE596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E5E6-061D-4EAB-8311-4D28DD23AA64}" type="datetimeFigureOut">
              <a:rPr lang="ru-RU" smtClean="0"/>
              <a:t>24.11.2018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95CE-F2BB-4B4F-86F5-47A15DE596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E5E6-061D-4EAB-8311-4D28DD23AA64}" type="datetimeFigureOut">
              <a:rPr lang="ru-RU" smtClean="0"/>
              <a:t>24.11.2018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95CE-F2BB-4B4F-86F5-47A15DE596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E5E6-061D-4EAB-8311-4D28DD23AA64}" type="datetimeFigureOut">
              <a:rPr lang="ru-RU" smtClean="0"/>
              <a:t>24.11.2018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95CE-F2BB-4B4F-86F5-47A15DE596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E5E6-061D-4EAB-8311-4D28DD23AA64}" type="datetimeFigureOut">
              <a:rPr lang="ru-RU" smtClean="0"/>
              <a:t>24.11.2018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95CE-F2BB-4B4F-86F5-47A15DE596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E5E6-061D-4EAB-8311-4D28DD23AA64}" type="datetimeFigureOut">
              <a:rPr lang="ru-RU" smtClean="0"/>
              <a:t>24.11.2018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95CE-F2BB-4B4F-86F5-47A15DE596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E5E6-061D-4EAB-8311-4D28DD23AA64}" type="datetimeFigureOut">
              <a:rPr lang="ru-RU" smtClean="0"/>
              <a:t>24.11.2018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95CE-F2BB-4B4F-86F5-47A15DE596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E5E6-061D-4EAB-8311-4D28DD23AA64}" type="datetimeFigureOut">
              <a:rPr lang="ru-RU" smtClean="0"/>
              <a:t>24.11.2018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95CE-F2BB-4B4F-86F5-47A15DE596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E5E6-061D-4EAB-8311-4D28DD23AA64}" type="datetimeFigureOut">
              <a:rPr lang="ru-RU" smtClean="0"/>
              <a:t>24.11.2018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95CE-F2BB-4B4F-86F5-47A15DE596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E5E6-061D-4EAB-8311-4D28DD23AA64}" type="datetimeFigureOut">
              <a:rPr lang="ru-RU" smtClean="0"/>
              <a:t>24.11.2018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95CE-F2BB-4B4F-86F5-47A15DE596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E5E6-061D-4EAB-8311-4D28DD23AA64}" type="datetimeFigureOut">
              <a:rPr lang="ru-RU" smtClean="0"/>
              <a:t>24.11.2018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95CE-F2BB-4B4F-86F5-47A15DE596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2E5E6-061D-4EAB-8311-4D28DD23AA64}" type="datetimeFigureOut">
              <a:rPr lang="ru-RU" smtClean="0"/>
              <a:t>24.11.2018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195CE-F2BB-4B4F-86F5-47A15DE5960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prv3.lori-images.net/0005292627-thumb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dirty="0" smtClean="0"/>
              <a:t>Задание 3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4008" y="1628800"/>
            <a:ext cx="4038600" cy="4525963"/>
          </a:xfrm>
        </p:spPr>
        <p:txBody>
          <a:bodyPr>
            <a:normAutofit/>
          </a:bodyPr>
          <a:lstStyle/>
          <a:p>
            <a:pPr lvl="0"/>
            <a:r>
              <a:rPr lang="en-GB" sz="2400" dirty="0" smtClean="0"/>
              <a:t>When</a:t>
            </a:r>
            <a:r>
              <a:rPr lang="ru-RU" sz="2400" dirty="0" smtClean="0"/>
              <a:t> </a:t>
            </a:r>
            <a:r>
              <a:rPr lang="en-US" sz="2400" dirty="0" smtClean="0"/>
              <a:t>and where</a:t>
            </a:r>
            <a:r>
              <a:rPr lang="en-GB" sz="2400" dirty="0" smtClean="0"/>
              <a:t> </a:t>
            </a:r>
            <a:r>
              <a:rPr lang="en-GB" sz="2400" dirty="0"/>
              <a:t>you took the photo </a:t>
            </a:r>
            <a:endParaRPr lang="ru-RU" sz="2400" dirty="0"/>
          </a:p>
          <a:p>
            <a:pPr lvl="0"/>
            <a:r>
              <a:rPr lang="en-GB" sz="2400" dirty="0"/>
              <a:t>what/who is in the photo </a:t>
            </a:r>
            <a:endParaRPr lang="ru-RU" sz="2400" dirty="0"/>
          </a:p>
          <a:p>
            <a:pPr lvl="0"/>
            <a:r>
              <a:rPr lang="en-GB" sz="2400" dirty="0"/>
              <a:t>what is happening </a:t>
            </a:r>
            <a:endParaRPr lang="ru-RU" sz="2400" dirty="0"/>
          </a:p>
          <a:p>
            <a:pPr lvl="0"/>
            <a:r>
              <a:rPr lang="en-GB" sz="2400" dirty="0"/>
              <a:t>why you </a:t>
            </a:r>
            <a:r>
              <a:rPr lang="en-GB" sz="2400" dirty="0" smtClean="0"/>
              <a:t>keep </a:t>
            </a:r>
            <a:r>
              <a:rPr lang="en-GB" sz="2400" dirty="0"/>
              <a:t>the </a:t>
            </a:r>
            <a:r>
              <a:rPr lang="en-GB" sz="2400" dirty="0" smtClean="0"/>
              <a:t>photo in your family album  </a:t>
            </a:r>
            <a:endParaRPr lang="ru-RU" sz="2400" dirty="0"/>
          </a:p>
          <a:p>
            <a:pPr lvl="0"/>
            <a:r>
              <a:rPr lang="en-GB" sz="2400" dirty="0"/>
              <a:t>why you decided to show the picture to your friend </a:t>
            </a:r>
            <a:endParaRPr lang="ru-RU" sz="2400" dirty="0"/>
          </a:p>
          <a:p>
            <a:endParaRPr lang="ru-RU" dirty="0"/>
          </a:p>
        </p:txBody>
      </p:sp>
      <p:pic>
        <p:nvPicPr>
          <p:cNvPr id="5" name="Содержимое 3" descr="Маленькая девочка получает новогодний подарок от папы, фото № 5292627, снято 26 октября 2013 г. (c) Syda Productions / Фотобанк Лори"/>
          <p:cNvPicPr>
            <a:picLocks noGrp="1"/>
          </p:cNvPicPr>
          <p:nvPr>
            <p:ph sz="half" idx="1"/>
          </p:nvPr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2500"/>
          <a:stretch>
            <a:fillRect/>
          </a:stretch>
        </p:blipFill>
        <p:spPr bwMode="auto">
          <a:xfrm>
            <a:off x="539552" y="2060848"/>
            <a:ext cx="3888432" cy="252028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611560" y="908720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You will have to start speaking in 1.5 minutes and will speak for not more than 2 minutes</a:t>
            </a:r>
            <a:r>
              <a:rPr lang="en-US" b="1" dirty="0" smtClean="0"/>
              <a:t>(12-15 sentences)</a:t>
            </a:r>
            <a:r>
              <a:rPr lang="en-GB" b="1" dirty="0" smtClean="0"/>
              <a:t>. In your talk remember to speak about: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dirty="0" smtClean="0"/>
              <a:t>Задание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08720"/>
            <a:ext cx="8352928" cy="5544616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lnSpc>
                <a:spcPct val="170000"/>
              </a:lnSpc>
              <a:buNone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I’ve chosen picture 3</a:t>
            </a:r>
          </a:p>
          <a:p>
            <a:pPr>
              <a:lnSpc>
                <a:spcPct val="170000"/>
              </a:lnSpc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Look, here is the photo I would like to show you. I took this photo last January. We celebrated the holiday at home. That’s where I took the photo. </a:t>
            </a:r>
          </a:p>
          <a:p>
            <a:pPr>
              <a:lnSpc>
                <a:spcPct val="170000"/>
              </a:lnSpc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In the picture you can see my father and my younger sister. They are exchanging New Year presents. There is a decorated tree in the background of the picture  and I think it makes you feel the fantastic atmosphere of the holiday.</a:t>
            </a:r>
          </a:p>
          <a:p>
            <a:pPr>
              <a:lnSpc>
                <a:spcPct val="170000"/>
              </a:lnSpc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I keep this photo because almost all our relatives came and the celebration was a really great family event.</a:t>
            </a:r>
          </a:p>
          <a:p>
            <a:pPr>
              <a:lnSpc>
                <a:spcPct val="170000"/>
              </a:lnSpc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I decided to show you the picture because you looked so upset when you said you were going to spend the oncoming holiday at home. But it can be such fun!</a:t>
            </a:r>
          </a:p>
          <a:p>
            <a:pPr>
              <a:lnSpc>
                <a:spcPct val="170000"/>
              </a:lnSpc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I’m sure you’ll also take pictures and I hope you’ll show me some of them next time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221</Words>
  <Application>Microsoft Office PowerPoint</Application>
  <PresentationFormat>Экран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Задание 3</vt:lpstr>
      <vt:lpstr>Задание 3</vt:lpstr>
    </vt:vector>
  </TitlesOfParts>
  <Company>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3</dc:title>
  <dc:creator>Tatyana</dc:creator>
  <cp:lastModifiedBy>Tatyana</cp:lastModifiedBy>
  <cp:revision>1</cp:revision>
  <dcterms:created xsi:type="dcterms:W3CDTF">2018-11-24T20:03:59Z</dcterms:created>
  <dcterms:modified xsi:type="dcterms:W3CDTF">2018-11-24T20:05:13Z</dcterms:modified>
</cp:coreProperties>
</file>